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6" r:id="rId3"/>
    <p:sldId id="258" r:id="rId4"/>
    <p:sldId id="260" r:id="rId5"/>
    <p:sldId id="288" r:id="rId6"/>
    <p:sldId id="271" r:id="rId7"/>
    <p:sldId id="272" r:id="rId8"/>
    <p:sldId id="289" r:id="rId9"/>
    <p:sldId id="286" r:id="rId10"/>
    <p:sldId id="280" r:id="rId11"/>
    <p:sldId id="281" r:id="rId12"/>
    <p:sldId id="284" r:id="rId13"/>
    <p:sldId id="282" r:id="rId14"/>
    <p:sldId id="283" r:id="rId15"/>
    <p:sldId id="290" r:id="rId16"/>
    <p:sldId id="287" r:id="rId17"/>
    <p:sldId id="273" r:id="rId18"/>
    <p:sldId id="291" r:id="rId19"/>
    <p:sldId id="261" r:id="rId20"/>
    <p:sldId id="262" r:id="rId21"/>
    <p:sldId id="269" r:id="rId22"/>
    <p:sldId id="292" r:id="rId23"/>
    <p:sldId id="294" r:id="rId24"/>
    <p:sldId id="293" r:id="rId25"/>
    <p:sldId id="270" r:id="rId26"/>
    <p:sldId id="279" r:id="rId27"/>
    <p:sldId id="295" r:id="rId28"/>
    <p:sldId id="276" r:id="rId29"/>
    <p:sldId id="275" r:id="rId30"/>
    <p:sldId id="266" r:id="rId31"/>
    <p:sldId id="27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커뮤니티 생성" id="{492EE65E-BDEF-4CCB-BB7F-9F260DB8616C}">
          <p14:sldIdLst>
            <p14:sldId id="285"/>
            <p14:sldId id="256"/>
            <p14:sldId id="258"/>
            <p14:sldId id="260"/>
          </p14:sldIdLst>
        </p14:section>
        <p14:section name="커뮤니티 조회" id="{D8D48819-1816-4F6F-BFF0-C547E1FC043C}">
          <p14:sldIdLst>
            <p14:sldId id="288"/>
            <p14:sldId id="271"/>
            <p14:sldId id="272"/>
          </p14:sldIdLst>
        </p14:section>
        <p14:section name="유저 정보 조회" id="{477DA1D4-0DF2-4303-82CD-D96D22FF55B2}">
          <p14:sldIdLst>
            <p14:sldId id="289"/>
            <p14:sldId id="286"/>
            <p14:sldId id="280"/>
            <p14:sldId id="281"/>
            <p14:sldId id="284"/>
            <p14:sldId id="282"/>
            <p14:sldId id="283"/>
          </p14:sldIdLst>
        </p14:section>
        <p14:section name="nft 민팅" id="{5A126E12-941E-4F2C-BE9D-CB9FE608B4DA}">
          <p14:sldIdLst>
            <p14:sldId id="290"/>
            <p14:sldId id="287"/>
            <p14:sldId id="273"/>
          </p14:sldIdLst>
        </p14:section>
        <p14:section name="nft 구매" id="{9DBBE19F-A5C3-4B43-B8B8-B31B780D62E6}">
          <p14:sldIdLst>
            <p14:sldId id="291"/>
            <p14:sldId id="261"/>
            <p14:sldId id="262"/>
            <p14:sldId id="269"/>
            <p14:sldId id="292"/>
          </p14:sldIdLst>
        </p14:section>
        <p14:section name="nft 판매" id="{BA248940-5932-410E-8643-EA69A7049786}">
          <p14:sldIdLst>
            <p14:sldId id="294"/>
            <p14:sldId id="293"/>
            <p14:sldId id="270"/>
            <p14:sldId id="279"/>
          </p14:sldIdLst>
        </p14:section>
        <p14:section name="커뮤니티 활동" id="{710CA33D-0630-4B98-9137-791E7F5CED2E}">
          <p14:sldIdLst>
            <p14:sldId id="295"/>
            <p14:sldId id="276"/>
            <p14:sldId id="275"/>
            <p14:sldId id="266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03145-642D-420B-B717-197F5CC43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DD5E5-35E0-4A03-B1EC-910145D07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F13EB5-747C-4D04-B4C1-0ED9B201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7CDB2-B66D-4AB2-86DD-A4C7EDC0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57A86-D1B0-4737-A0B1-EE5E998B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0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241AB-7CBB-4475-ABAA-17169947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06E71-9B79-45B8-9B3B-7FFF3418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82E3C-E4F6-45FB-ABE0-E961AFF1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A0C3A-74E6-406E-BC01-ED432711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9B290-983E-4E52-883E-418B0E83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6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4975E8-80BA-4496-BD5C-DCFC235AE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2EA21B-23E6-4CD7-9ABB-E63EBA4BC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59AB7-A5B2-4FCD-BC76-C87FD217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A4022-CC7E-42EF-B1D3-955C8B134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87FBF-712F-4BA6-A640-818EE374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E0613-D0CC-4579-A933-B2E1B043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C13B1-0FAB-486A-A6C3-851EE564E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2E3EF8-429B-4E69-85A3-881A30BF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1F74F-F7D8-4309-95FB-7DE613B6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1F2354-729A-4356-B688-5EF1677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3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FDF3F-409C-4D1E-8640-6A845D05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EE2DB8-242B-45C3-993F-FEB48809D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B74D66-2AE4-431F-9F28-9E9A579CC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5BB61-3A7A-45AC-BD55-743519FD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C262E3-90D0-4F8E-97E1-2B911985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7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549B0-DCC1-4EB5-9913-ED6B318D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6E7E9-C6FC-4AEE-B0BD-AF0BF93FB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B92C77-A76B-4C36-89F7-1CB9248E9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03F1B-4DB3-4B04-96D4-BF016164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1BD190-1B1F-42DA-AC82-7EA98643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89D52-F8B2-474B-A76E-74197D0E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8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665BC-409D-4B35-A12A-5D0D972B5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6DE2CF-4654-447D-B09B-47863738C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4085C3-0D7F-4C72-A638-6990D17C2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BDD387-79EC-4BC4-9E2E-34259B9B0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E8013D-8B0A-4989-918A-5E9E6077C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80D0F3-659C-4920-BC45-249B2BBB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DF8F59-A14F-4E67-B614-E3615E9B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E25CC1-7B1A-4336-8D2C-41FE9840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70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EB3FA-805C-4C94-BA6F-FFDFA88A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978668-AF47-4CC2-8759-859F3854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B908BC-A619-44A7-946A-B7C22DE9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3C9D57-1C5D-4129-A693-9FE8ADE1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9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AA7B26-6CD2-4EB2-BF12-94493B7F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50F2B7-B5F8-4251-891B-C295F016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B4EE8-2D36-461D-B0E1-47DC92B0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3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183E5-F1F7-4CB7-8103-270215BF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88C75-E489-44A4-9B8B-EB6C5E812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4B5E40-CE49-4FE9-B2FA-2C17C86F1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E55B6C-FB4D-499A-95CA-5AB12DCE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BDB0E3-36E8-43EC-9A9D-952A5BC9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016A2-0AE7-468F-9593-2D485DDB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0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1DB04-CCC9-4D23-A972-02551F49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C341A2-7350-4E3B-A888-DFCF019C4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F19C34-5A7B-4044-935C-953E03177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B91469-55D7-4282-89BF-E48758E3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ED42C-40B7-438D-A80C-83419D9D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00FD0-D07B-4ED6-984D-B0FBCA10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41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7451E1-2FC9-4955-98C2-9E0CC573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BA9B2-EFFC-4C06-A3FA-2807CFBC7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52E4B-3B78-438D-A3BF-10AC6CAA3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0299F-9CE1-4B55-BDA1-FB01C1993414}" type="datetimeFigureOut">
              <a:rPr lang="ko-KR" altLang="en-US" smtClean="0"/>
              <a:t>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BE3E4-FA51-42F9-8750-6C315AD0F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423EC-BF38-436E-B84D-3DF94F39E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3C41D-8EAA-4DF9-8516-D32E3F6A9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07943-BC19-4712-8723-E7682CBA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ko-KR" altLang="en-US" dirty="0"/>
              <a:t>커뮤니티 생성</a:t>
            </a:r>
          </a:p>
        </p:txBody>
      </p:sp>
    </p:spTree>
    <p:extLst>
      <p:ext uri="{BB962C8B-B14F-4D97-AF65-F5344CB8AC3E}">
        <p14:creationId xmlns:p14="http://schemas.microsoft.com/office/powerpoint/2010/main" val="1757026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1BC2DF-49B8-4C7B-B36C-0C4D97A1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1A1C7B-F158-44FF-9D68-BB0FC405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1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5C9F82-91C4-4867-BD15-43B1E813F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29359F-0DBB-4C60-9110-7C193875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E49836-AFF2-4E3D-AAB2-EBC9FBD72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15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07943-BC19-4712-8723-E7682CBA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ko-KR" altLang="en-US" dirty="0"/>
              <a:t>커뮤니티 </a:t>
            </a:r>
            <a:r>
              <a:rPr lang="en-US" altLang="ko-KR" dirty="0"/>
              <a:t>NFT </a:t>
            </a:r>
            <a:r>
              <a:rPr lang="ko-KR" altLang="en-US" dirty="0" err="1"/>
              <a:t>민팅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72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DA62CF-940C-4312-A1C5-C95F9FE8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A22A351-7DA6-414E-98C4-F6591C72D49E}"/>
              </a:ext>
            </a:extLst>
          </p:cNvPr>
          <p:cNvSpPr/>
          <p:nvPr/>
        </p:nvSpPr>
        <p:spPr>
          <a:xfrm>
            <a:off x="5324495" y="2925494"/>
            <a:ext cx="871032" cy="296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42069AB-BE8D-4F1E-B13E-FA592FD0F93D}"/>
              </a:ext>
            </a:extLst>
          </p:cNvPr>
          <p:cNvCxnSpPr>
            <a:cxnSpLocks/>
          </p:cNvCxnSpPr>
          <p:nvPr/>
        </p:nvCxnSpPr>
        <p:spPr>
          <a:xfrm flipH="1">
            <a:off x="6298163" y="3073661"/>
            <a:ext cx="102636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92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0664FA-688E-445E-96FA-D08D77E0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13CBE8-3417-4130-9065-C1CA233CEB37}"/>
              </a:ext>
            </a:extLst>
          </p:cNvPr>
          <p:cNvSpPr/>
          <p:nvPr/>
        </p:nvSpPr>
        <p:spPr>
          <a:xfrm>
            <a:off x="3323194" y="1703860"/>
            <a:ext cx="5579534" cy="1530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F9887-14E7-4AFB-A959-940AD165484C}"/>
              </a:ext>
            </a:extLst>
          </p:cNvPr>
          <p:cNvSpPr txBox="1"/>
          <p:nvPr/>
        </p:nvSpPr>
        <p:spPr>
          <a:xfrm>
            <a:off x="4233333" y="2284398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NFT </a:t>
            </a:r>
            <a:r>
              <a:rPr lang="ko-KR" altLang="en-US" dirty="0">
                <a:solidFill>
                  <a:srgbClr val="FF0000"/>
                </a:solidFill>
              </a:rPr>
              <a:t>정보 기입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73B3F-7A0E-4373-B85E-B03C7D5EA43D}"/>
              </a:ext>
            </a:extLst>
          </p:cNvPr>
          <p:cNvSpPr txBox="1"/>
          <p:nvPr/>
        </p:nvSpPr>
        <p:spPr>
          <a:xfrm>
            <a:off x="7416800" y="711199"/>
            <a:ext cx="334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 NFT</a:t>
            </a:r>
            <a:r>
              <a:rPr lang="ko-KR" altLang="en-US" dirty="0">
                <a:solidFill>
                  <a:srgbClr val="FF0000"/>
                </a:solidFill>
              </a:rPr>
              <a:t>에 사용 될 이미지 선택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AA4F35-4207-447E-906F-70199D2A6534}"/>
              </a:ext>
            </a:extLst>
          </p:cNvPr>
          <p:cNvSpPr/>
          <p:nvPr/>
        </p:nvSpPr>
        <p:spPr>
          <a:xfrm>
            <a:off x="7937528" y="1182130"/>
            <a:ext cx="9652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F9D3FA-8E77-47A9-BD1D-7EB753EDAEE0}"/>
              </a:ext>
            </a:extLst>
          </p:cNvPr>
          <p:cNvSpPr/>
          <p:nvPr/>
        </p:nvSpPr>
        <p:spPr>
          <a:xfrm>
            <a:off x="3323194" y="3266532"/>
            <a:ext cx="1096406" cy="484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C5A557-ADD4-4AFA-9A62-4185F0F3CFB8}"/>
              </a:ext>
            </a:extLst>
          </p:cNvPr>
          <p:cNvSpPr txBox="1"/>
          <p:nvPr/>
        </p:nvSpPr>
        <p:spPr>
          <a:xfrm>
            <a:off x="1760951" y="3764463"/>
            <a:ext cx="234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>
                <a:solidFill>
                  <a:srgbClr val="FF0000"/>
                </a:solidFill>
              </a:rPr>
              <a:t>만들 </a:t>
            </a:r>
            <a:r>
              <a:rPr lang="en-US" altLang="ko-KR" dirty="0">
                <a:solidFill>
                  <a:srgbClr val="FF0000"/>
                </a:solidFill>
              </a:rPr>
              <a:t>NFT 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ko-KR" altLang="en-US" dirty="0" err="1">
                <a:solidFill>
                  <a:srgbClr val="FF0000"/>
                </a:solidFill>
              </a:rPr>
              <a:t>갯수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7DCC7D-06B5-417F-BAA3-99BF655D56B0}"/>
              </a:ext>
            </a:extLst>
          </p:cNvPr>
          <p:cNvSpPr/>
          <p:nvPr/>
        </p:nvSpPr>
        <p:spPr>
          <a:xfrm>
            <a:off x="4940300" y="3959198"/>
            <a:ext cx="2324100" cy="375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02D83-460C-48AF-BD88-1F6932BAC1B1}"/>
              </a:ext>
            </a:extLst>
          </p:cNvPr>
          <p:cNvSpPr txBox="1"/>
          <p:nvPr/>
        </p:nvSpPr>
        <p:spPr>
          <a:xfrm>
            <a:off x="6047675" y="435965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ko-KR" altLang="en-US" dirty="0" err="1">
                <a:solidFill>
                  <a:srgbClr val="FF0000"/>
                </a:solidFill>
              </a:rPr>
              <a:t>민팅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0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07943-BC19-4712-8723-E7682CBA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ko-KR" altLang="en-US" dirty="0"/>
              <a:t>커뮤니티 </a:t>
            </a:r>
            <a:r>
              <a:rPr lang="en-US" altLang="ko-KR" dirty="0"/>
              <a:t>NFT </a:t>
            </a:r>
            <a:r>
              <a:rPr lang="ko-KR" altLang="en-US" dirty="0"/>
              <a:t>구매</a:t>
            </a:r>
          </a:p>
        </p:txBody>
      </p:sp>
    </p:spTree>
    <p:extLst>
      <p:ext uri="{BB962C8B-B14F-4D97-AF65-F5344CB8AC3E}">
        <p14:creationId xmlns:p14="http://schemas.microsoft.com/office/powerpoint/2010/main" val="2715161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BA17F7-2A44-4EB6-AA2E-04D4E343C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2C13574-4425-4C57-96AA-40C8370E6EF4}"/>
              </a:ext>
            </a:extLst>
          </p:cNvPr>
          <p:cNvSpPr/>
          <p:nvPr/>
        </p:nvSpPr>
        <p:spPr>
          <a:xfrm>
            <a:off x="10579531" y="36286"/>
            <a:ext cx="418670" cy="296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A13D09-55A2-435C-811C-5984F2ABE6E2}"/>
              </a:ext>
            </a:extLst>
          </p:cNvPr>
          <p:cNvCxnSpPr>
            <a:cxnSpLocks/>
          </p:cNvCxnSpPr>
          <p:nvPr/>
        </p:nvCxnSpPr>
        <p:spPr>
          <a:xfrm flipV="1">
            <a:off x="9999133" y="368906"/>
            <a:ext cx="637332" cy="7931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820D8606-50DB-4F9F-BCEB-62DE1B3F6BB4}"/>
              </a:ext>
            </a:extLst>
          </p:cNvPr>
          <p:cNvSpPr/>
          <p:nvPr/>
        </p:nvSpPr>
        <p:spPr>
          <a:xfrm>
            <a:off x="6172198" y="1320800"/>
            <a:ext cx="2421469" cy="26415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CF3E07-80BE-4B7F-BCA0-760F9796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8D6653E-D910-440F-AC68-02197CAE1B72}"/>
              </a:ext>
            </a:extLst>
          </p:cNvPr>
          <p:cNvSpPr/>
          <p:nvPr/>
        </p:nvSpPr>
        <p:spPr>
          <a:xfrm>
            <a:off x="10862733" y="50800"/>
            <a:ext cx="381001" cy="296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544A69-9346-494C-812A-52EA58000752}"/>
              </a:ext>
            </a:extLst>
          </p:cNvPr>
          <p:cNvCxnSpPr>
            <a:cxnSpLocks/>
          </p:cNvCxnSpPr>
          <p:nvPr/>
        </p:nvCxnSpPr>
        <p:spPr>
          <a:xfrm flipV="1">
            <a:off x="10659533" y="397934"/>
            <a:ext cx="393700" cy="973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5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80A698-65CC-440A-9534-ABD25E7E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AEA52A3-4A40-4D29-B2F2-C9FDF69B45EA}"/>
              </a:ext>
            </a:extLst>
          </p:cNvPr>
          <p:cNvSpPr/>
          <p:nvPr/>
        </p:nvSpPr>
        <p:spPr>
          <a:xfrm>
            <a:off x="2319864" y="4140200"/>
            <a:ext cx="1794935" cy="16594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9725A6-4DF4-4C07-8ED2-4B3B1774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45582-FCE0-473D-A6FF-37DF4E716D0D}"/>
              </a:ext>
            </a:extLst>
          </p:cNvPr>
          <p:cNvSpPr txBox="1"/>
          <p:nvPr/>
        </p:nvSpPr>
        <p:spPr>
          <a:xfrm>
            <a:off x="6316133" y="245533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 </a:t>
            </a:r>
            <a:r>
              <a:rPr lang="ko-KR" altLang="en-US" dirty="0">
                <a:solidFill>
                  <a:srgbClr val="FF0000"/>
                </a:solidFill>
              </a:rPr>
              <a:t>가격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7909D8-7B95-4AD8-A0D6-5543CFE8D739}"/>
              </a:ext>
            </a:extLst>
          </p:cNvPr>
          <p:cNvSpPr/>
          <p:nvPr/>
        </p:nvSpPr>
        <p:spPr>
          <a:xfrm>
            <a:off x="6167995" y="1893330"/>
            <a:ext cx="9652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D9F2F6-40D5-4EB5-BD50-F7C3F1D8E1F0}"/>
              </a:ext>
            </a:extLst>
          </p:cNvPr>
          <p:cNvSpPr/>
          <p:nvPr/>
        </p:nvSpPr>
        <p:spPr>
          <a:xfrm>
            <a:off x="4881061" y="3290330"/>
            <a:ext cx="2417205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FC436F-1C6A-498E-A477-564B1783888E}"/>
              </a:ext>
            </a:extLst>
          </p:cNvPr>
          <p:cNvSpPr txBox="1"/>
          <p:nvPr/>
        </p:nvSpPr>
        <p:spPr>
          <a:xfrm>
            <a:off x="5885001" y="383963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 </a:t>
            </a:r>
            <a:r>
              <a:rPr lang="ko-KR" altLang="en-US" dirty="0">
                <a:solidFill>
                  <a:srgbClr val="FF0000"/>
                </a:solidFill>
              </a:rPr>
              <a:t>최종 구매</a:t>
            </a:r>
          </a:p>
        </p:txBody>
      </p:sp>
    </p:spTree>
    <p:extLst>
      <p:ext uri="{BB962C8B-B14F-4D97-AF65-F5344CB8AC3E}">
        <p14:creationId xmlns:p14="http://schemas.microsoft.com/office/powerpoint/2010/main" val="262862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1A1C7B-F158-44FF-9D68-BB0FC405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67AC323-EF2B-44D7-A8A6-D4C041E5F2B1}"/>
              </a:ext>
            </a:extLst>
          </p:cNvPr>
          <p:cNvSpPr/>
          <p:nvPr/>
        </p:nvSpPr>
        <p:spPr>
          <a:xfrm>
            <a:off x="2514598" y="3513666"/>
            <a:ext cx="1794935" cy="16594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C9224-9187-4C8E-9A65-77427EF4910A}"/>
              </a:ext>
            </a:extLst>
          </p:cNvPr>
          <p:cNvSpPr txBox="1"/>
          <p:nvPr/>
        </p:nvSpPr>
        <p:spPr>
          <a:xfrm>
            <a:off x="4309533" y="3429000"/>
            <a:ext cx="369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마이 페이지에서 구매한 </a:t>
            </a:r>
            <a:r>
              <a:rPr lang="en-US" altLang="ko-KR" dirty="0">
                <a:solidFill>
                  <a:srgbClr val="FF0000"/>
                </a:solidFill>
              </a:rPr>
              <a:t>NFT </a:t>
            </a:r>
            <a:r>
              <a:rPr lang="ko-KR" altLang="en-US" dirty="0">
                <a:solidFill>
                  <a:srgbClr val="FF0000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970347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07943-BC19-4712-8723-E7682CBA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ko-KR" altLang="en-US" dirty="0"/>
              <a:t>커뮤니티 </a:t>
            </a:r>
            <a:r>
              <a:rPr lang="en-US" altLang="ko-KR" dirty="0"/>
              <a:t>NFT </a:t>
            </a:r>
            <a:r>
              <a:rPr lang="ko-KR" altLang="en-US" dirty="0"/>
              <a:t>판매</a:t>
            </a:r>
          </a:p>
        </p:txBody>
      </p:sp>
    </p:spTree>
    <p:extLst>
      <p:ext uri="{BB962C8B-B14F-4D97-AF65-F5344CB8AC3E}">
        <p14:creationId xmlns:p14="http://schemas.microsoft.com/office/powerpoint/2010/main" val="324661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1A1C7B-F158-44FF-9D68-BB0FC405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67AC323-EF2B-44D7-A8A6-D4C041E5F2B1}"/>
              </a:ext>
            </a:extLst>
          </p:cNvPr>
          <p:cNvSpPr/>
          <p:nvPr/>
        </p:nvSpPr>
        <p:spPr>
          <a:xfrm>
            <a:off x="2514598" y="3513666"/>
            <a:ext cx="1794935" cy="16594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7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6D3E1F-DF9C-4CFF-B40D-A46ABC14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98BA5A-B180-41C9-B9D5-FF99B6B1E6AF}"/>
              </a:ext>
            </a:extLst>
          </p:cNvPr>
          <p:cNvSpPr/>
          <p:nvPr/>
        </p:nvSpPr>
        <p:spPr>
          <a:xfrm>
            <a:off x="6184927" y="4805863"/>
            <a:ext cx="190073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3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849B3E-EADA-44A3-A64C-59A199E00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BF982-AC82-4C0A-95EB-C7D697D9B395}"/>
              </a:ext>
            </a:extLst>
          </p:cNvPr>
          <p:cNvSpPr txBox="1"/>
          <p:nvPr/>
        </p:nvSpPr>
        <p:spPr>
          <a:xfrm>
            <a:off x="5435599" y="402166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판매할 가격 설정 후 판매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4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07943-BC19-4712-8723-E7682CBA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ko-KR" altLang="en-US" dirty="0"/>
              <a:t>커뮤니티 활동</a:t>
            </a:r>
          </a:p>
        </p:txBody>
      </p:sp>
    </p:spTree>
    <p:extLst>
      <p:ext uri="{BB962C8B-B14F-4D97-AF65-F5344CB8AC3E}">
        <p14:creationId xmlns:p14="http://schemas.microsoft.com/office/powerpoint/2010/main" val="729056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0660AB-8B88-42AE-AE5F-0FDDC855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7E0B3E-6321-4518-AECC-117C1029C704}"/>
              </a:ext>
            </a:extLst>
          </p:cNvPr>
          <p:cNvSpPr/>
          <p:nvPr/>
        </p:nvSpPr>
        <p:spPr>
          <a:xfrm>
            <a:off x="8022194" y="3429000"/>
            <a:ext cx="1824539" cy="5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81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123CA9-1358-47FA-82B5-C94856CF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E5C8EF-6BDA-4691-83A0-3C3BEF334CFA}"/>
              </a:ext>
            </a:extLst>
          </p:cNvPr>
          <p:cNvSpPr/>
          <p:nvPr/>
        </p:nvSpPr>
        <p:spPr>
          <a:xfrm>
            <a:off x="2391860" y="1415993"/>
            <a:ext cx="7387139" cy="3062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37753-6A43-4D12-8D7B-361CBE69EBEA}"/>
              </a:ext>
            </a:extLst>
          </p:cNvPr>
          <p:cNvSpPr txBox="1"/>
          <p:nvPr/>
        </p:nvSpPr>
        <p:spPr>
          <a:xfrm>
            <a:off x="5121983" y="2762763"/>
            <a:ext cx="194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게시글 작성</a:t>
            </a:r>
          </a:p>
        </p:txBody>
      </p:sp>
    </p:spTree>
    <p:extLst>
      <p:ext uri="{BB962C8B-B14F-4D97-AF65-F5344CB8AC3E}">
        <p14:creationId xmlns:p14="http://schemas.microsoft.com/office/powerpoint/2010/main" val="261730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A84163-8DB8-48E7-8A4B-E8FAC6EF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9B404CF-ACB7-48A9-A693-B20C33E86198}"/>
              </a:ext>
            </a:extLst>
          </p:cNvPr>
          <p:cNvSpPr/>
          <p:nvPr/>
        </p:nvSpPr>
        <p:spPr>
          <a:xfrm>
            <a:off x="10921998" y="389466"/>
            <a:ext cx="931335" cy="296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6A60BC9-D34E-4451-9A7A-F3C808533F20}"/>
              </a:ext>
            </a:extLst>
          </p:cNvPr>
          <p:cNvCxnSpPr>
            <a:cxnSpLocks/>
          </p:cNvCxnSpPr>
          <p:nvPr/>
        </p:nvCxnSpPr>
        <p:spPr>
          <a:xfrm flipV="1">
            <a:off x="11396133" y="778933"/>
            <a:ext cx="0" cy="838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923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5C9F82-91C4-4867-BD15-43B1E813F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7E6F89-A44B-4A35-95D7-C3BB678EDCC0}"/>
              </a:ext>
            </a:extLst>
          </p:cNvPr>
          <p:cNvSpPr/>
          <p:nvPr/>
        </p:nvSpPr>
        <p:spPr>
          <a:xfrm>
            <a:off x="2468061" y="3429000"/>
            <a:ext cx="1773740" cy="2040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FF12B-FEFB-4912-A56B-EA9DFBB24637}"/>
              </a:ext>
            </a:extLst>
          </p:cNvPr>
          <p:cNvSpPr txBox="1"/>
          <p:nvPr/>
        </p:nvSpPr>
        <p:spPr>
          <a:xfrm>
            <a:off x="4376917" y="4202096"/>
            <a:ext cx="194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작성 된 글 확인</a:t>
            </a:r>
          </a:p>
        </p:txBody>
      </p:sp>
    </p:spTree>
    <p:extLst>
      <p:ext uri="{BB962C8B-B14F-4D97-AF65-F5344CB8AC3E}">
        <p14:creationId xmlns:p14="http://schemas.microsoft.com/office/powerpoint/2010/main" val="2657109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CD5DA3-0A0A-4D15-B6D8-4161C69E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7310918-8454-4E11-87A3-50E2A13B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2EFCF-8E03-4BE5-A37E-F0F2622F2CFC}"/>
              </a:ext>
            </a:extLst>
          </p:cNvPr>
          <p:cNvSpPr txBox="1"/>
          <p:nvPr/>
        </p:nvSpPr>
        <p:spPr>
          <a:xfrm>
            <a:off x="7416800" y="711199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 </a:t>
            </a:r>
            <a:r>
              <a:rPr lang="ko-KR" altLang="en-US" dirty="0">
                <a:solidFill>
                  <a:srgbClr val="FF0000"/>
                </a:solidFill>
              </a:rPr>
              <a:t>커뮤니티 간판 이미지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504321-FCA5-42ED-9779-D1036BC5E9E0}"/>
              </a:ext>
            </a:extLst>
          </p:cNvPr>
          <p:cNvSpPr/>
          <p:nvPr/>
        </p:nvSpPr>
        <p:spPr>
          <a:xfrm>
            <a:off x="7937528" y="1182130"/>
            <a:ext cx="9652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BF4991-5612-4272-B855-BC372FD24141}"/>
              </a:ext>
            </a:extLst>
          </p:cNvPr>
          <p:cNvSpPr/>
          <p:nvPr/>
        </p:nvSpPr>
        <p:spPr>
          <a:xfrm>
            <a:off x="3323194" y="1703860"/>
            <a:ext cx="5579534" cy="1530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A6CE0-0137-4560-A3DD-A1CEF1F7EEE0}"/>
              </a:ext>
            </a:extLst>
          </p:cNvPr>
          <p:cNvSpPr txBox="1"/>
          <p:nvPr/>
        </p:nvSpPr>
        <p:spPr>
          <a:xfrm>
            <a:off x="4233333" y="228439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 </a:t>
            </a:r>
            <a:r>
              <a:rPr lang="ko-KR" altLang="en-US" dirty="0">
                <a:solidFill>
                  <a:srgbClr val="FF0000"/>
                </a:solidFill>
              </a:rPr>
              <a:t>커뮤니티 정보 기입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2E0ADA-008E-4BDC-B891-72432E61FADD}"/>
              </a:ext>
            </a:extLst>
          </p:cNvPr>
          <p:cNvSpPr/>
          <p:nvPr/>
        </p:nvSpPr>
        <p:spPr>
          <a:xfrm>
            <a:off x="3306233" y="3298798"/>
            <a:ext cx="825500" cy="3249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98705-0FCB-4FB9-8395-0343CFA52E23}"/>
              </a:ext>
            </a:extLst>
          </p:cNvPr>
          <p:cNvSpPr txBox="1"/>
          <p:nvPr/>
        </p:nvSpPr>
        <p:spPr>
          <a:xfrm>
            <a:off x="1760951" y="3688263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>
                <a:solidFill>
                  <a:srgbClr val="FF0000"/>
                </a:solidFill>
              </a:rPr>
              <a:t>커뮤니티 </a:t>
            </a:r>
            <a:r>
              <a:rPr lang="en-US" altLang="ko-KR" dirty="0" err="1">
                <a:solidFill>
                  <a:srgbClr val="FF0000"/>
                </a:solidFill>
              </a:rPr>
              <a:t>nft</a:t>
            </a:r>
            <a:r>
              <a:rPr lang="ko-KR" altLang="en-US" dirty="0">
                <a:solidFill>
                  <a:srgbClr val="FF0000"/>
                </a:solidFill>
              </a:rPr>
              <a:t>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거래 가능한지 여부 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C2E603-56AE-4628-B70A-AA46BE1D70DD}"/>
              </a:ext>
            </a:extLst>
          </p:cNvPr>
          <p:cNvSpPr/>
          <p:nvPr/>
        </p:nvSpPr>
        <p:spPr>
          <a:xfrm>
            <a:off x="4940300" y="3857597"/>
            <a:ext cx="2324100" cy="375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759BA-9A7E-4EE4-86A9-7B3516FF02FF}"/>
              </a:ext>
            </a:extLst>
          </p:cNvPr>
          <p:cNvSpPr txBox="1"/>
          <p:nvPr/>
        </p:nvSpPr>
        <p:spPr>
          <a:xfrm>
            <a:off x="6047675" y="4359655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ko-KR" altLang="en-US" dirty="0">
                <a:solidFill>
                  <a:srgbClr val="FF0000"/>
                </a:solidFill>
              </a:rPr>
              <a:t>커뮤니티 생성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6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07943-BC19-4712-8723-E7682CBA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ko-KR" altLang="en-US" dirty="0"/>
              <a:t>커뮤니티 조회</a:t>
            </a:r>
          </a:p>
        </p:txBody>
      </p:sp>
    </p:spTree>
    <p:extLst>
      <p:ext uri="{BB962C8B-B14F-4D97-AF65-F5344CB8AC3E}">
        <p14:creationId xmlns:p14="http://schemas.microsoft.com/office/powerpoint/2010/main" val="398697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C7B239-A65B-4E7D-B2A7-226812CA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4A6B90D-5EDA-41E8-A3CB-FDC6B527E8D8}"/>
              </a:ext>
            </a:extLst>
          </p:cNvPr>
          <p:cNvSpPr/>
          <p:nvPr/>
        </p:nvSpPr>
        <p:spPr>
          <a:xfrm>
            <a:off x="9999132" y="42335"/>
            <a:ext cx="609600" cy="296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CA2B34E-44F7-4836-B1CF-9E748AAF7C47}"/>
              </a:ext>
            </a:extLst>
          </p:cNvPr>
          <p:cNvSpPr/>
          <p:nvPr/>
        </p:nvSpPr>
        <p:spPr>
          <a:xfrm>
            <a:off x="2328331" y="1600200"/>
            <a:ext cx="1794935" cy="26415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144D2C2-E3BB-4955-A894-CD453422F9A3}"/>
              </a:ext>
            </a:extLst>
          </p:cNvPr>
          <p:cNvCxnSpPr>
            <a:cxnSpLocks/>
          </p:cNvCxnSpPr>
          <p:nvPr/>
        </p:nvCxnSpPr>
        <p:spPr>
          <a:xfrm flipV="1">
            <a:off x="10285790" y="415039"/>
            <a:ext cx="0" cy="838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5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0660AB-8B88-42AE-AE5F-0FDDC855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0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07943-BC19-4712-8723-E7682CBA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ko-KR" altLang="en-US" dirty="0"/>
              <a:t>유저 정보 및 마이 페이지 조회</a:t>
            </a:r>
          </a:p>
        </p:txBody>
      </p:sp>
    </p:spTree>
    <p:extLst>
      <p:ext uri="{BB962C8B-B14F-4D97-AF65-F5344CB8AC3E}">
        <p14:creationId xmlns:p14="http://schemas.microsoft.com/office/powerpoint/2010/main" val="1373390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7D5C72D-CB87-4DE9-906E-96BB5B35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909FBAF-0F4F-4C59-A2B3-5A841E7F6023}"/>
              </a:ext>
            </a:extLst>
          </p:cNvPr>
          <p:cNvSpPr/>
          <p:nvPr/>
        </p:nvSpPr>
        <p:spPr>
          <a:xfrm>
            <a:off x="10689597" y="434220"/>
            <a:ext cx="871032" cy="2963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2F7CC55-0570-4726-86F6-D63A529E0B58}"/>
              </a:ext>
            </a:extLst>
          </p:cNvPr>
          <p:cNvCxnSpPr>
            <a:cxnSpLocks/>
          </p:cNvCxnSpPr>
          <p:nvPr/>
        </p:nvCxnSpPr>
        <p:spPr>
          <a:xfrm flipV="1">
            <a:off x="9315406" y="578498"/>
            <a:ext cx="1218855" cy="152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31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87</Words>
  <Application>Microsoft Office PowerPoint</Application>
  <PresentationFormat>와이드스크린</PresentationFormat>
  <Paragraphs>22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커뮤니티 생성</vt:lpstr>
      <vt:lpstr>PowerPoint 프레젠테이션</vt:lpstr>
      <vt:lpstr>PowerPoint 프레젠테이션</vt:lpstr>
      <vt:lpstr>PowerPoint 프레젠테이션</vt:lpstr>
      <vt:lpstr>커뮤니티 조회</vt:lpstr>
      <vt:lpstr>PowerPoint 프레젠테이션</vt:lpstr>
      <vt:lpstr>PowerPoint 프레젠테이션</vt:lpstr>
      <vt:lpstr>유저 정보 및 마이 페이지 조회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커뮤니티 NFT 민팅</vt:lpstr>
      <vt:lpstr>PowerPoint 프레젠테이션</vt:lpstr>
      <vt:lpstr>PowerPoint 프레젠테이션</vt:lpstr>
      <vt:lpstr>커뮤니티 NFT 구매</vt:lpstr>
      <vt:lpstr>PowerPoint 프레젠테이션</vt:lpstr>
      <vt:lpstr>PowerPoint 프레젠테이션</vt:lpstr>
      <vt:lpstr>PowerPoint 프레젠테이션</vt:lpstr>
      <vt:lpstr>PowerPoint 프레젠테이션</vt:lpstr>
      <vt:lpstr>커뮤니티 NFT 판매</vt:lpstr>
      <vt:lpstr>PowerPoint 프레젠테이션</vt:lpstr>
      <vt:lpstr>PowerPoint 프레젠테이션</vt:lpstr>
      <vt:lpstr>PowerPoint 프레젠테이션</vt:lpstr>
      <vt:lpstr>커뮤니티 활동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커뮤니티 생성</dc:title>
  <dc:creator>윤효전</dc:creator>
  <cp:lastModifiedBy>윤효전</cp:lastModifiedBy>
  <cp:revision>1</cp:revision>
  <dcterms:created xsi:type="dcterms:W3CDTF">2022-04-07T14:48:11Z</dcterms:created>
  <dcterms:modified xsi:type="dcterms:W3CDTF">2022-04-07T15:22:14Z</dcterms:modified>
</cp:coreProperties>
</file>